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71" r:id="rId5"/>
    <p:sldId id="272" r:id="rId6"/>
    <p:sldId id="259" r:id="rId7"/>
    <p:sldId id="260" r:id="rId8"/>
    <p:sldId id="273" r:id="rId9"/>
    <p:sldId id="274" r:id="rId10"/>
    <p:sldId id="267" r:id="rId11"/>
    <p:sldId id="269" r:id="rId12"/>
    <p:sldId id="268" r:id="rId13"/>
    <p:sldId id="270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A939C-6E83-4B5E-B9F3-5DEE92F6C204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308EB-29AC-443F-8936-EA22D01B2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09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27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6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25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Kenny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8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30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Kenny and Paul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13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Kenny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22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Kenny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03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2748E2-FA18-4D9F-B522-ECDB50FE729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59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9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35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8751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7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77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56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74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2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11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9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4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4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7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05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7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748E2-FA18-4D9F-B522-ECDB50FE729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11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Touch of Fun – The Creation of </a:t>
            </a:r>
            <a:r>
              <a:rPr lang="en-US" dirty="0" smtClean="0"/>
              <a:t>Dr</a:t>
            </a:r>
            <a:r>
              <a:rPr lang="en-US" dirty="0" smtClean="0"/>
              <a:t>. Meme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Kenneth Diedrich</a:t>
            </a:r>
          </a:p>
          <a:p>
            <a:r>
              <a:rPr lang="en-US" dirty="0" smtClean="0"/>
              <a:t>Paul Doody</a:t>
            </a:r>
          </a:p>
          <a:p>
            <a:r>
              <a:rPr lang="en-US" dirty="0" smtClean="0"/>
              <a:t>Alexander </a:t>
            </a:r>
            <a:r>
              <a:rPr lang="en-US" dirty="0" err="1" smtClean="0"/>
              <a:t>Rogic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2" t="28185" r="24644"/>
          <a:stretch/>
        </p:blipFill>
        <p:spPr>
          <a:xfrm>
            <a:off x="8406063" y="2412394"/>
            <a:ext cx="3337241" cy="444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85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Workings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States and timing</a:t>
            </a:r>
          </a:p>
          <a:p>
            <a:r>
              <a:rPr lang="en-US" dirty="0" smtClean="0"/>
              <a:t>Player movement</a:t>
            </a:r>
          </a:p>
          <a:p>
            <a:r>
              <a:rPr lang="en-US" dirty="0" smtClean="0"/>
              <a:t>Inventory and hot bar (active items and armor)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0520"/>
            <a:ext cx="12192000" cy="243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57458" y="0"/>
            <a:ext cx="2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92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48" y="0"/>
            <a:ext cx="9091749" cy="681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17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Workings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States and timing</a:t>
            </a:r>
          </a:p>
          <a:p>
            <a:r>
              <a:rPr lang="en-US" dirty="0" smtClean="0"/>
              <a:t>Player movement</a:t>
            </a:r>
          </a:p>
          <a:p>
            <a:r>
              <a:rPr lang="en-US" dirty="0" smtClean="0"/>
              <a:t>Inventory and hot bar (active items and armor)</a:t>
            </a:r>
          </a:p>
          <a:p>
            <a:r>
              <a:rPr lang="en-US" dirty="0" smtClean="0"/>
              <a:t>Enemy behavior</a:t>
            </a:r>
          </a:p>
          <a:p>
            <a:pPr lvl="1"/>
            <a:r>
              <a:rPr lang="en-US" dirty="0" smtClean="0"/>
              <a:t>Intentions and Actions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957458" y="0"/>
            <a:ext cx="2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3807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10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Creation Challenges to Overcome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Movement/camera issues</a:t>
            </a:r>
          </a:p>
          <a:p>
            <a:r>
              <a:rPr lang="en-US" dirty="0" smtClean="0"/>
              <a:t>Commits wouldn’t </a:t>
            </a:r>
            <a:r>
              <a:rPr lang="en-US" dirty="0" smtClean="0"/>
              <a:t>push and </a:t>
            </a:r>
            <a:r>
              <a:rPr lang="en-US" dirty="0" smtClean="0"/>
              <a:t>overwriting resources</a:t>
            </a:r>
          </a:p>
          <a:p>
            <a:r>
              <a:rPr lang="en-US" dirty="0" smtClean="0"/>
              <a:t>Miscommunication</a:t>
            </a:r>
          </a:p>
          <a:p>
            <a:r>
              <a:rPr lang="en-US" dirty="0" smtClean="0"/>
              <a:t>Animations and graphics</a:t>
            </a:r>
          </a:p>
          <a:p>
            <a:r>
              <a:rPr lang="en-US" dirty="0" smtClean="0"/>
              <a:t>Enemy/player logic redesign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9" t="-468" r="61228" b="89708"/>
          <a:stretch/>
        </p:blipFill>
        <p:spPr>
          <a:xfrm rot="20349367">
            <a:off x="8354899" y="2657330"/>
            <a:ext cx="1620035" cy="2191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9" t="-468" r="61228" b="89708"/>
          <a:stretch/>
        </p:blipFill>
        <p:spPr>
          <a:xfrm rot="1465505">
            <a:off x="8846498" y="3000757"/>
            <a:ext cx="1861353" cy="25182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57458" y="0"/>
            <a:ext cx="2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655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Unique genre to touch screens</a:t>
            </a:r>
          </a:p>
          <a:p>
            <a:r>
              <a:rPr lang="en-US" dirty="0" smtClean="0"/>
              <a:t>To win? Survive the onslaught</a:t>
            </a:r>
          </a:p>
          <a:p>
            <a:r>
              <a:rPr lang="en-US" dirty="0" smtClean="0"/>
              <a:t>Avoid death and prevent the castle from being overrun</a:t>
            </a:r>
          </a:p>
          <a:p>
            <a:r>
              <a:rPr lang="en-US" dirty="0" smtClean="0"/>
              <a:t>Command troops and collect gear to aid your mission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92" r="58224"/>
          <a:stretch/>
        </p:blipFill>
        <p:spPr>
          <a:xfrm flipH="1">
            <a:off x="8239330" y="2507538"/>
            <a:ext cx="3952670" cy="43504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957458" y="0"/>
            <a:ext cx="2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51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5" t="10151" r="18910" b="9905"/>
          <a:stretch/>
        </p:blipFill>
        <p:spPr>
          <a:xfrm rot="559096">
            <a:off x="8576448" y="3450841"/>
            <a:ext cx="1283129" cy="1703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Conception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Wanted to do something unique; bring a new type of game to touch screen devices</a:t>
            </a:r>
          </a:p>
          <a:p>
            <a:r>
              <a:rPr lang="en-US" dirty="0" smtClean="0"/>
              <a:t>3D action – uncommon in current market</a:t>
            </a:r>
          </a:p>
          <a:p>
            <a:r>
              <a:rPr lang="en-US" dirty="0" smtClean="0"/>
              <a:t>Turn-based strategy – works well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5" t="10151" r="18910" b="9905"/>
          <a:stretch/>
        </p:blipFill>
        <p:spPr>
          <a:xfrm rot="20983722">
            <a:off x="8124373" y="3705630"/>
            <a:ext cx="1377356" cy="18289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957458" y="0"/>
            <a:ext cx="2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4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116" y="0"/>
            <a:ext cx="9431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43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116" y="0"/>
            <a:ext cx="9431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69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Challenges to Overcome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Developing for touch screen = limited user input</a:t>
            </a:r>
          </a:p>
          <a:p>
            <a:r>
              <a:rPr lang="en-US" dirty="0" smtClean="0"/>
              <a:t>Balancing items and enemies</a:t>
            </a:r>
          </a:p>
          <a:p>
            <a:r>
              <a:rPr lang="en-US" dirty="0" smtClean="0"/>
              <a:t>Establishing communication and scheduling outside of classroom</a:t>
            </a:r>
          </a:p>
          <a:p>
            <a:r>
              <a:rPr lang="en-US" dirty="0" smtClean="0"/>
              <a:t>Syncing documents and collaborative software</a:t>
            </a:r>
          </a:p>
          <a:p>
            <a:r>
              <a:rPr lang="en-US" dirty="0" smtClean="0"/>
              <a:t>Deciding team roles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9" t="926" r="9445" b="90370"/>
          <a:stretch/>
        </p:blipFill>
        <p:spPr>
          <a:xfrm rot="429564">
            <a:off x="7549642" y="4058785"/>
            <a:ext cx="3267607" cy="25176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957458" y="0"/>
            <a:ext cx="2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6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Unity (C#)</a:t>
            </a:r>
          </a:p>
          <a:p>
            <a:r>
              <a:rPr lang="en-US" dirty="0"/>
              <a:t>GitHub</a:t>
            </a:r>
          </a:p>
          <a:p>
            <a:r>
              <a:rPr lang="en-US" dirty="0"/>
              <a:t>Audacity</a:t>
            </a:r>
          </a:p>
          <a:p>
            <a:r>
              <a:rPr lang="en-US" dirty="0" err="1"/>
              <a:t>Mixamo</a:t>
            </a:r>
            <a:endParaRPr lang="en-US" dirty="0"/>
          </a:p>
          <a:p>
            <a:r>
              <a:rPr lang="en-US" dirty="0" err="1"/>
              <a:t>Soundation</a:t>
            </a:r>
            <a:endParaRPr lang="en-US" dirty="0"/>
          </a:p>
          <a:p>
            <a:r>
              <a:rPr lang="en-US" dirty="0"/>
              <a:t>Blender</a:t>
            </a:r>
          </a:p>
          <a:p>
            <a:r>
              <a:rPr lang="en-US" dirty="0"/>
              <a:t>Photoshop </a:t>
            </a:r>
            <a:r>
              <a:rPr lang="en-US" dirty="0" smtClean="0"/>
              <a:t>CC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3" b="2122"/>
          <a:stretch/>
        </p:blipFill>
        <p:spPr>
          <a:xfrm>
            <a:off x="6834487" y="1186735"/>
            <a:ext cx="2657856" cy="47263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957458" y="0"/>
            <a:ext cx="2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438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95309"/>
            <a:ext cx="9905998" cy="709252"/>
          </a:xfrm>
        </p:spPr>
        <p:txBody>
          <a:bodyPr/>
          <a:lstStyle/>
          <a:p>
            <a:r>
              <a:rPr lang="en-US" dirty="0" smtClean="0"/>
              <a:t>Tools </a:t>
            </a:r>
            <a:r>
              <a:rPr lang="en-US" dirty="0" err="1" smtClean="0"/>
              <a:t>uSed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18" y="824662"/>
            <a:ext cx="10972988" cy="595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6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95309"/>
            <a:ext cx="9905998" cy="709252"/>
          </a:xfrm>
        </p:spPr>
        <p:txBody>
          <a:bodyPr/>
          <a:lstStyle/>
          <a:p>
            <a:r>
              <a:rPr lang="en-US" dirty="0" smtClean="0"/>
              <a:t>Tools </a:t>
            </a:r>
            <a:r>
              <a:rPr lang="en-US" dirty="0" err="1" smtClean="0"/>
              <a:t>uSed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79" y="1014599"/>
            <a:ext cx="10118232" cy="557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65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240</TotalTime>
  <Words>208</Words>
  <Application>Microsoft Office PowerPoint</Application>
  <PresentationFormat>Widescreen</PresentationFormat>
  <Paragraphs>68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Tw Cen MT</vt:lpstr>
      <vt:lpstr>Circuit</vt:lpstr>
      <vt:lpstr>A Touch of Fun – The Creation of Dr. Meme</vt:lpstr>
      <vt:lpstr>Overview</vt:lpstr>
      <vt:lpstr>Idea Conception</vt:lpstr>
      <vt:lpstr>PowerPoint Presentation</vt:lpstr>
      <vt:lpstr>PowerPoint Presentation</vt:lpstr>
      <vt:lpstr>Design Challenges to Overcome</vt:lpstr>
      <vt:lpstr>Tools Used</vt:lpstr>
      <vt:lpstr>Tools uSed</vt:lpstr>
      <vt:lpstr>Tools uSed</vt:lpstr>
      <vt:lpstr>Inner Workings</vt:lpstr>
      <vt:lpstr>PowerPoint Presentation</vt:lpstr>
      <vt:lpstr>Inner Workings</vt:lpstr>
      <vt:lpstr>PowerPoint Presentation</vt:lpstr>
      <vt:lpstr>Creation Challenges to Overcome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Touch of Fun – The Creation of Dr. Meme</dc:title>
  <dc:creator>Kenneth Diedrich</dc:creator>
  <cp:lastModifiedBy>Kenneth Diedrich</cp:lastModifiedBy>
  <cp:revision>58</cp:revision>
  <dcterms:created xsi:type="dcterms:W3CDTF">2016-04-05T15:54:02Z</dcterms:created>
  <dcterms:modified xsi:type="dcterms:W3CDTF">2016-04-06T17:31:38Z</dcterms:modified>
</cp:coreProperties>
</file>